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F7DBB3"/>
    <a:srgbClr val="573A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>
        <p:scale>
          <a:sx n="89" d="100"/>
          <a:sy n="89" d="100"/>
        </p:scale>
        <p:origin x="195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2F8C0-AE0F-4C54-8293-96AB13D9F89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BDCD6-A5B3-45DE-B956-E8D06A49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245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2F8C0-AE0F-4C54-8293-96AB13D9F89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BDCD6-A5B3-45DE-B956-E8D06A49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29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2F8C0-AE0F-4C54-8293-96AB13D9F89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BDCD6-A5B3-45DE-B956-E8D06A49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079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2F8C0-AE0F-4C54-8293-96AB13D9F89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BDCD6-A5B3-45DE-B956-E8D06A49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05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2F8C0-AE0F-4C54-8293-96AB13D9F89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BDCD6-A5B3-45DE-B956-E8D06A49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2046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2F8C0-AE0F-4C54-8293-96AB13D9F89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BDCD6-A5B3-45DE-B956-E8D06A49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790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2F8C0-AE0F-4C54-8293-96AB13D9F89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BDCD6-A5B3-45DE-B956-E8D06A49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8095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2F8C0-AE0F-4C54-8293-96AB13D9F89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BDCD6-A5B3-45DE-B956-E8D06A49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914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2F8C0-AE0F-4C54-8293-96AB13D9F89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BDCD6-A5B3-45DE-B956-E8D06A49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831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2F8C0-AE0F-4C54-8293-96AB13D9F89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BDCD6-A5B3-45DE-B956-E8D06A49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943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2F8C0-AE0F-4C54-8293-96AB13D9F89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BDCD6-A5B3-45DE-B956-E8D06A49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359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2F8C0-AE0F-4C54-8293-96AB13D9F89E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BDCD6-A5B3-45DE-B956-E8D06A49D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744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B583DD5-3F60-CBDD-3A08-455EA3F30462}"/>
              </a:ext>
            </a:extLst>
          </p:cNvPr>
          <p:cNvSpPr/>
          <p:nvPr/>
        </p:nvSpPr>
        <p:spPr>
          <a:xfrm>
            <a:off x="3124200" y="0"/>
            <a:ext cx="3616036" cy="6858000"/>
          </a:xfrm>
          <a:prstGeom prst="rect">
            <a:avLst/>
          </a:prstGeom>
          <a:solidFill>
            <a:srgbClr val="F7DB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 descr="Отрезная ткань для мебели Ambesonne &quot;Орнамент модерн&quot; метражом для  рукоделия и шитья, оксфорд, 155 см купить на OZON по низкой цене в Армении,  Ереване (665523594)">
            <a:extLst>
              <a:ext uri="{FF2B5EF4-FFF2-40B4-BE49-F238E27FC236}">
                <a16:creationId xmlns:a16="http://schemas.microsoft.com/office/drawing/2014/main" id="{6F4BC19C-4FCE-DD12-4A70-964B62DCD31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463"/>
          <a:stretch>
            <a:fillRect/>
          </a:stretch>
        </p:blipFill>
        <p:spPr bwMode="auto">
          <a:xfrm rot="5400000">
            <a:off x="4804744" y="1756743"/>
            <a:ext cx="6858000" cy="334451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Рисунок 4" descr="Отрезная ткань для мебели Ambesonne &quot;Орнамент модерн&quot; метражом для  рукоделия и шитья, оксфорд, 155 см купить на OZON по низкой цене в Армении,  Ереване (665523594)">
            <a:extLst>
              <a:ext uri="{FF2B5EF4-FFF2-40B4-BE49-F238E27FC236}">
                <a16:creationId xmlns:a16="http://schemas.microsoft.com/office/drawing/2014/main" id="{73FA9524-501C-C080-2D0B-06E23C1855E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463"/>
          <a:stretch>
            <a:fillRect/>
          </a:stretch>
        </p:blipFill>
        <p:spPr bwMode="auto">
          <a:xfrm rot="16200000" flipH="1">
            <a:off x="-1756745" y="1756745"/>
            <a:ext cx="6858000" cy="33445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31F7FDC-1E5F-A697-D8CD-127E6BA4A5DC}"/>
              </a:ext>
            </a:extLst>
          </p:cNvPr>
          <p:cNvSpPr txBox="1"/>
          <p:nvPr/>
        </p:nvSpPr>
        <p:spPr>
          <a:xfrm rot="5400000">
            <a:off x="1523998" y="2521058"/>
            <a:ext cx="685800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660033"/>
                </a:solidFill>
                <a:latin typeface="Arial Black" panose="020B0A04020102020204" pitchFamily="34" charset="0"/>
              </a:rPr>
              <a:t>                                                  Н. Э. </a:t>
            </a:r>
            <a:r>
              <a:rPr lang="ru-RU" b="1" dirty="0" err="1">
                <a:solidFill>
                  <a:srgbClr val="660033"/>
                </a:solidFill>
                <a:latin typeface="Arial Black" panose="020B0A04020102020204" pitchFamily="34" charset="0"/>
              </a:rPr>
              <a:t>Сейбель</a:t>
            </a:r>
            <a:endParaRPr lang="ru-RU" b="1" dirty="0">
              <a:solidFill>
                <a:srgbClr val="660033"/>
              </a:solidFill>
              <a:latin typeface="Arial Black" panose="020B0A04020102020204" pitchFamily="34" charset="0"/>
            </a:endParaRPr>
          </a:p>
          <a:p>
            <a:endParaRPr lang="ru-RU" b="1" dirty="0">
              <a:solidFill>
                <a:srgbClr val="660033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2000" b="1" dirty="0">
                <a:solidFill>
                  <a:srgbClr val="660033"/>
                </a:solidFill>
                <a:latin typeface="Arial Black" panose="020B0A04020102020204" pitchFamily="34" charset="0"/>
              </a:rPr>
              <a:t>ИСТОРИЯ ЗАРУБЕЖНОЙ ЛИТЕРАТУРЫ </a:t>
            </a:r>
          </a:p>
          <a:p>
            <a:pPr algn="ctr"/>
            <a:r>
              <a:rPr lang="ru-RU" sz="2000" b="1" dirty="0">
                <a:solidFill>
                  <a:srgbClr val="660033"/>
                </a:solidFill>
                <a:latin typeface="Arial Black" panose="020B0A04020102020204" pitchFamily="34" charset="0"/>
              </a:rPr>
              <a:t>НАЧАЛА – СЕРЕДИНЫ </a:t>
            </a:r>
            <a:r>
              <a:rPr lang="en-US" sz="2000" b="1" dirty="0">
                <a:solidFill>
                  <a:srgbClr val="660033"/>
                </a:solidFill>
                <a:latin typeface="Arial Black" panose="020B0A04020102020204" pitchFamily="34" charset="0"/>
              </a:rPr>
              <a:t>XX</a:t>
            </a:r>
            <a:r>
              <a:rPr lang="ru-RU" sz="2000" b="1" dirty="0">
                <a:solidFill>
                  <a:srgbClr val="660033"/>
                </a:solidFill>
                <a:latin typeface="Arial Black" panose="020B0A04020102020204" pitchFamily="34" charset="0"/>
              </a:rPr>
              <a:t> ВВ. </a:t>
            </a:r>
            <a:endParaRPr lang="ru-RU" sz="2000" dirty="0">
              <a:solidFill>
                <a:srgbClr val="660033"/>
              </a:solidFill>
              <a:latin typeface="Arial Black" panose="020B0A04020102020204" pitchFamily="34" charset="0"/>
            </a:endParaRPr>
          </a:p>
          <a:p>
            <a:pPr algn="ctr"/>
            <a:endParaRPr lang="ru-RU" b="1" cap="small" dirty="0">
              <a:solidFill>
                <a:srgbClr val="660033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b="1" cap="small" dirty="0">
                <a:solidFill>
                  <a:srgbClr val="660033"/>
                </a:solidFill>
                <a:latin typeface="Arial Black" panose="020B0A04020102020204" pitchFamily="34" charset="0"/>
              </a:rPr>
              <a:t>Учебно-методическое пособие</a:t>
            </a:r>
            <a:endParaRPr lang="ru-RU" dirty="0">
              <a:solidFill>
                <a:srgbClr val="660033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7785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</TotalTime>
  <Words>17</Words>
  <Application>Microsoft Office PowerPoint</Application>
  <PresentationFormat>Лист A4 (210x297 мм)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Дватцатьдевятого Сентябрь</dc:creator>
  <cp:lastModifiedBy>Дватцатьдевятого Сентябрь</cp:lastModifiedBy>
  <cp:revision>1</cp:revision>
  <dcterms:created xsi:type="dcterms:W3CDTF">2025-11-07T05:07:07Z</dcterms:created>
  <dcterms:modified xsi:type="dcterms:W3CDTF">2025-11-07T05:36:10Z</dcterms:modified>
</cp:coreProperties>
</file>